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>
        <p:scale>
          <a:sx n="130" d="100"/>
          <a:sy n="130" d="100"/>
        </p:scale>
        <p:origin x="-4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883D48-8648-4F4D-44A1-EFA6CEF32B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A855A94-FA04-EF9C-CCA6-B4E079FA61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DF7A4A5-75BD-C152-E990-784E36B94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39C096-BFF1-02A4-8E87-EA018949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E8F42E3-D221-5037-579B-4EEDB3FC1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6480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279938-0AF8-C6E9-7A0D-2276FC6A3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4C0FABF-EAEA-820B-52E8-0EB93B4540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59F1D12-EE73-E196-E0D1-F00F99A67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CA0ED6-EB73-2463-87CF-B6AD8482C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C8EF6C-D1AA-1C1D-79F5-ECE676A1F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0155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1A805A8-016C-3DF0-A1B6-8DA4A1BA49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0A77915-34EC-8844-441C-74B26A9282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9FFB4C6-4020-755B-80AE-E0DE44DC5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CF91C4-023B-61EC-7183-CB7B09018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E896E09-7DE7-FFDE-A3E4-540924DAE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983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6A5140-3D05-5BFA-3E12-8A2FF31DD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3147B8-B582-856B-52F1-FC8B09E48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712055-128A-747E-D49D-1FBB53B32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B8D687-EBBC-6EBD-F886-B91E83338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C9DB9B5-A241-7F83-81CC-0C00F63E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4817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61BA23-96C2-0128-E7A2-0D556E48E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99A109B-47CA-2ABE-8341-8274B7619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0ABA86-1CB0-4D3E-1E5C-D463E1C9B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36A7BF1-FE2D-73E3-0B39-4C420002C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6109FB-00DF-F298-0721-9F56144C9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7886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EE9BEE-B424-F3AF-AAD4-31329CCA3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9D61023-1BFE-6E04-F5B7-8C897FCEA9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EFB60AC-D775-0F25-7BDC-C60FBB2402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BEEEBB-E210-97F3-4BCA-A9BBFC56C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C85350E-5E85-E381-E31B-D0F0D0E8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064D773-1F51-2597-F77F-5C827D228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6006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F00664-40EC-8721-19D4-B338035EB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0ACB811-C1FB-7CA4-4CC0-647BDE981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DE5F0DF-33C6-557B-3E65-DC7F2D0B4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83C91E6-2C9D-57EB-ACA1-0DEFFE02EC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0ECEB67-306D-79BE-8C0C-4124402F7A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5175B9F-16C9-9826-920B-14A5887BE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A89E1FE-842C-D19E-F000-5347E5F8F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F0F2225-E1F6-C6F9-DCD9-33187B8A5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9180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411EC5-EBAE-162D-27CD-AEE1FD307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C9590A8-F5AD-9119-7504-FD88C067A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0FE4511-163B-833F-B384-08E20F05C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0D575A5-44A3-EDA4-4AF9-4DACB9AE6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710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5787483-4527-AE9F-8061-3EB497135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8E8402A-021F-E15E-A9D9-BA1323586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292147C-9C0F-445B-8CD3-3F4819983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7740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EEFC1C-825C-741E-8E9D-B03C5EE59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5146B2-0028-46D2-F24C-F5BEDBD51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8DD11AB-DF7D-3F00-068B-498B73506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F920842-5E77-CD53-A25D-5455A69FF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4A10D24-DD23-82EB-BD37-98FC246D8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76211AC-581E-5BB4-2D0E-BDEBEF0C2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7692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A62EC9-DB29-381E-E8E5-E076E4CA6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70C0B42-7964-D1E9-31E7-F97207626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CEBDED6-5E2A-82C4-963D-5D01AAA3C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4EDF435-0990-954E-A5CB-6482E2C2B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2328A0-6C6D-D5BE-E955-FDAFD97A8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05B51D3-55D3-7F32-657F-673F7E5F4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1542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1FEC4B5-4814-322A-140A-1200871B6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DDF2392-8481-6979-33B3-ECFA442D13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DEC771D-711B-4F06-6F95-20FA248E90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92A751-153A-D840-A580-E53F2C791E93}" type="datetimeFigureOut">
              <a:rPr lang="fr-FR" smtClean="0"/>
              <a:t>04/12/2024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1B3A1D-90D1-267D-935D-EC14625769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391B64F-F60F-621B-07A0-E48CD47FC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3A533D-2DCF-4944-8614-3833F5220D66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C6BD983-6EEC-C4D4-4070-BE8266A37F73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653850" y="6672580"/>
            <a:ext cx="912812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800">
                <a:solidFill>
                  <a:srgbClr val="ED7D31"/>
                </a:solidFill>
                <a:latin typeface="Helvetica 75 Bold" pitchFamily="2" charset="0"/>
              </a:rPr>
              <a:t>Orange Restricted</a:t>
            </a:r>
          </a:p>
        </p:txBody>
      </p:sp>
    </p:spTree>
    <p:extLst>
      <p:ext uri="{BB962C8B-B14F-4D97-AF65-F5344CB8AC3E}">
        <p14:creationId xmlns:p14="http://schemas.microsoft.com/office/powerpoint/2010/main" val="451865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Police, Graphique, logo&#10;&#10;Description générée automatiquement">
            <a:extLst>
              <a:ext uri="{FF2B5EF4-FFF2-40B4-BE49-F238E27FC236}">
                <a16:creationId xmlns:a16="http://schemas.microsoft.com/office/drawing/2014/main" id="{6A6BC7B0-46D4-4833-E0F9-C899F41BA9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8" b="89956" l="9650" r="89979">
                        <a14:foregroundMark x1="13998" y1="45415" x2="13998" y2="45415"/>
                        <a14:foregroundMark x1="14528" y1="67540" x2="14528" y2="67540"/>
                        <a14:foregroundMark x1="16755" y1="69723" x2="16755" y2="69723"/>
                        <a14:foregroundMark x1="16755" y1="69723" x2="16755" y2="69723"/>
                        <a14:foregroundMark x1="15483" y1="69723" x2="15483" y2="69723"/>
                        <a14:foregroundMark x1="15483" y1="69723" x2="15483" y2="69723"/>
                        <a14:foregroundMark x1="14846" y1="69723" x2="14846" y2="69723"/>
                        <a14:foregroundMark x1="12725" y1="70160" x2="12725" y2="70160"/>
                        <a14:foregroundMark x1="12725" y1="70160" x2="12725" y2="70160"/>
                        <a14:foregroundMark x1="12725" y1="69287" x2="12725" y2="69287"/>
                        <a14:foregroundMark x1="12725" y1="69287" x2="12725" y2="69287"/>
                        <a14:foregroundMark x1="12725" y1="69287" x2="12725" y2="69287"/>
                        <a14:foregroundMark x1="12725" y1="69287" x2="12725" y2="69287"/>
                        <a14:foregroundMark x1="13362" y1="69287" x2="13362" y2="69287"/>
                        <a14:foregroundMark x1="13362" y1="69287" x2="13362" y2="69287"/>
                        <a14:foregroundMark x1="13362" y1="69287" x2="13362" y2="69287"/>
                        <a14:foregroundMark x1="9650" y1="63464" x2="16013" y2="68413"/>
                        <a14:foregroundMark x1="16013" y1="68413" x2="22375" y2="64920"/>
                        <a14:foregroundMark x1="22375" y1="64920" x2="28208" y2="68850"/>
                        <a14:foregroundMark x1="51909" y1="54148" x2="54613" y2="38282"/>
                        <a14:foregroundMark x1="60445" y1="32460" x2="63680" y2="44105"/>
                        <a14:foregroundMark x1="53499" y1="69723" x2="55856" y2="70706"/>
                        <a14:foregroundMark x1="50371" y1="52256" x2="51166" y2="50364"/>
                        <a14:foregroundMark x1="52280" y1="44105" x2="54189" y2="48617"/>
                        <a14:foregroundMark x1="53393" y1="33479" x2="51485" y2="51237"/>
                        <a14:foregroundMark x1="51485" y1="51237" x2="51697" y2="51965"/>
                        <a14:foregroundMark x1="55726" y1="64483" x2="57158" y2="64774"/>
                        <a14:foregroundMark x1="72004" y1="29840" x2="72004" y2="29840"/>
                        <a14:foregroundMark x1="76670" y1="31587" x2="76776" y2="35517"/>
                        <a14:foregroundMark x1="80382" y1="29694" x2="80382" y2="34352"/>
                        <a14:foregroundMark x1="73536" y1="49345" x2="73595" y2="50509"/>
                        <a14:foregroundMark x1="73330" y1="45269" x2="73462" y2="47889"/>
                        <a14:foregroundMark x1="73330" y1="63901" x2="73489" y2="68850"/>
                        <a14:foregroundMark x1="76670" y1="65939" x2="76670" y2="67103"/>
                        <a14:foregroundMark x1="80647" y1="65066" x2="80647" y2="66667"/>
                        <a14:foregroundMark x1="82291" y1="65211" x2="82291" y2="67686"/>
                        <a14:foregroundMark x1="83245" y1="47162" x2="83245" y2="47162"/>
                        <a14:foregroundMark x1="83351" y1="50073" x2="83351" y2="50073"/>
                        <a14:foregroundMark x1="84464" y1="50801" x2="86108" y2="53421"/>
                        <a14:foregroundMark x1="81866" y1="48908" x2="81866" y2="51237"/>
                        <a14:foregroundMark x1="80382" y1="51528" x2="80382" y2="51528"/>
                        <a14:foregroundMark x1="80382" y1="51965" x2="80329" y2="55750"/>
                        <a14:foregroundMark x1="76829" y1="53130" x2="77890" y2="50073"/>
                        <a14:foregroundMark x1="76140" y1="50364" x2="76140" y2="51674"/>
                        <a14:foregroundMark x1="76140" y1="46434" x2="76140" y2="50364"/>
                        <a14:foregroundMark x1="76776" y1="30568" x2="78844" y2="32314"/>
                        <a14:foregroundMark x1="74284" y1="26783" x2="73330" y2="27074"/>
                        <a14:foregroundMark x1="72163" y1="34789" x2="75398" y2="36536"/>
                        <a14:foregroundMark x1="77359" y1="37700" x2="78579" y2="42649"/>
                        <a14:foregroundMark x1="80859" y1="34643" x2="80912" y2="27948"/>
                        <a14:foregroundMark x1="84571" y1="31004" x2="84571" y2="31004"/>
                        <a14:foregroundMark x1="82821" y1="31295" x2="82980" y2="37409"/>
                        <a14:foregroundMark x1="84730" y1="31587" x2="84730" y2="35371"/>
                        <a14:foregroundMark x1="88547" y1="32023" x2="88547" y2="35080"/>
                        <a14:foregroundMark x1="74337" y1="52256" x2="75292" y2="55022"/>
                        <a14:foregroundMark x1="59650" y1="63901" x2="60339" y2="64047"/>
                        <a14:backgroundMark x1="56257" y1="71907" x2="56257" y2="71907"/>
                        <a14:backgroundMark x1="56575" y1="71907" x2="56575" y2="71907"/>
                        <a14:backgroundMark x1="56575" y1="71907" x2="56575" y2="71907"/>
                        <a14:backgroundMark x1="56575" y1="71907" x2="57052" y2="71907"/>
                        <a14:backgroundMark x1="56734" y1="71033" x2="56734" y2="71033"/>
                        <a14:backgroundMark x1="56734" y1="71033" x2="56734" y2="71033"/>
                        <a14:backgroundMark x1="56734" y1="71033" x2="56734" y2="71033"/>
                        <a14:backgroundMark x1="56893" y1="72344" x2="56893" y2="72344"/>
                        <a14:backgroundMark x1="56893" y1="72344" x2="56893" y2="72344"/>
                        <a14:backgroundMark x1="56893" y1="72344" x2="56893" y2="72344"/>
                        <a14:backgroundMark x1="56893" y1="72344" x2="56893" y2="72344"/>
                        <a14:backgroundMark x1="56893" y1="72344" x2="56893" y2="72344"/>
                        <a14:backgroundMark x1="56893" y1="72344" x2="56893" y2="72344"/>
                        <a14:backgroundMark x1="56893" y1="72344" x2="56893" y2="72344"/>
                        <a14:backgroundMark x1="56893" y1="72344" x2="56893" y2="72344"/>
                        <a14:backgroundMark x1="56893" y1="72344" x2="56893" y2="72344"/>
                        <a14:backgroundMark x1="56734" y1="71907" x2="56734" y2="71907"/>
                        <a14:backgroundMark x1="56734" y1="71907" x2="56734" y2="71907"/>
                        <a14:backgroundMark x1="56734" y1="71907" x2="56734" y2="71907"/>
                        <a14:backgroundMark x1="56734" y1="71907" x2="56734" y2="71907"/>
                        <a14:backgroundMark x1="56734" y1="71907" x2="56734" y2="71907"/>
                        <a14:backgroundMark x1="57052" y1="71616" x2="56204" y2="72926"/>
                        <a14:backgroundMark x1="57211" y1="71470" x2="57582" y2="71470"/>
                        <a14:backgroundMark x1="73595" y1="31732" x2="73595" y2="31732"/>
                        <a14:backgroundMark x1="73489" y1="36536" x2="73489" y2="36536"/>
                        <a14:backgroundMark x1="73595" y1="36536" x2="73595" y2="36536"/>
                        <a14:backgroundMark x1="73595" y1="36536" x2="73595" y2="36536"/>
                        <a14:backgroundMark x1="73595" y1="36536" x2="73595" y2="36536"/>
                        <a14:backgroundMark x1="73595" y1="36536" x2="73595" y2="36536"/>
                        <a14:backgroundMark x1="73595" y1="36536" x2="73595" y2="36536"/>
                        <a14:backgroundMark x1="73595" y1="36536" x2="73595" y2="36536"/>
                        <a14:backgroundMark x1="73648" y1="49345" x2="73648" y2="49345"/>
                        <a14:backgroundMark x1="75451" y1="51528" x2="75451" y2="51528"/>
                        <a14:backgroundMark x1="75451" y1="50364" x2="75451" y2="50364"/>
                        <a14:backgroundMark x1="75451" y1="50364" x2="75451" y2="50364"/>
                        <a14:backgroundMark x1="75451" y1="50364" x2="75451" y2="50364"/>
                        <a14:backgroundMark x1="72959" y1="48617" x2="72959" y2="48617"/>
                        <a14:backgroundMark x1="72959" y1="48617" x2="72959" y2="48617"/>
                        <a14:backgroundMark x1="73118" y1="47889" x2="73118" y2="47889"/>
                        <a14:backgroundMark x1="73118" y1="47889" x2="73118" y2="47889"/>
                        <a14:backgroundMark x1="73065" y1="49054" x2="73065" y2="49054"/>
                        <a14:backgroundMark x1="73224" y1="48326" x2="73224" y2="48326"/>
                        <a14:backgroundMark x1="73224" y1="48326" x2="73224" y2="48326"/>
                        <a14:backgroundMark x1="73065" y1="47744" x2="73065" y2="47744"/>
                        <a14:backgroundMark x1="73065" y1="47744" x2="73065" y2="4774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76207" y="1711057"/>
            <a:ext cx="7772400" cy="283119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F8C26CBB-DE31-24BD-F752-4EAFC3A38FFC}"/>
              </a:ext>
            </a:extLst>
          </p:cNvPr>
          <p:cNvSpPr txBox="1"/>
          <p:nvPr/>
        </p:nvSpPr>
        <p:spPr>
          <a:xfrm>
            <a:off x="3049121" y="3244334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CYBERDEF101</a:t>
            </a:r>
          </a:p>
        </p:txBody>
      </p:sp>
      <p:pic>
        <p:nvPicPr>
          <p:cNvPr id="9" name="Image 8" descr="Une image contenant Graphique, texte, Police, capture d’écran&#10;&#10;Description générée automatiquement">
            <a:extLst>
              <a:ext uri="{FF2B5EF4-FFF2-40B4-BE49-F238E27FC236}">
                <a16:creationId xmlns:a16="http://schemas.microsoft.com/office/drawing/2014/main" id="{205282B4-2A5C-B501-7665-AC0435B61D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224" t="1481" r="-253" b="60529"/>
          <a:stretch/>
        </p:blipFill>
        <p:spPr>
          <a:xfrm>
            <a:off x="825909" y="3972538"/>
            <a:ext cx="6453325" cy="1347019"/>
          </a:xfrm>
          <a:prstGeom prst="rect">
            <a:avLst/>
          </a:prstGeom>
        </p:spPr>
      </p:pic>
      <p:pic>
        <p:nvPicPr>
          <p:cNvPr id="11" name="Image 10" descr="Une image contenant texte, capture d’écran, Graphique, Police&#10;&#10;Description générée automatiquement">
            <a:extLst>
              <a:ext uri="{FF2B5EF4-FFF2-40B4-BE49-F238E27FC236}">
                <a16:creationId xmlns:a16="http://schemas.microsoft.com/office/drawing/2014/main" id="{48496F9B-BD49-C937-8ABE-E5AA1291ABB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7718" t="63164" r="-1791" b="-2963"/>
          <a:stretch/>
        </p:blipFill>
        <p:spPr>
          <a:xfrm>
            <a:off x="1115962" y="1598003"/>
            <a:ext cx="4980038" cy="1287459"/>
          </a:xfrm>
          <a:prstGeom prst="rect">
            <a:avLst/>
          </a:prstGeom>
        </p:spPr>
      </p:pic>
      <p:pic>
        <p:nvPicPr>
          <p:cNvPr id="13" name="Image 12" descr="Une image contenant Graphique, Police, graphisme, capture d’écran&#10;&#10;Description générée automatiquement">
            <a:extLst>
              <a:ext uri="{FF2B5EF4-FFF2-40B4-BE49-F238E27FC236}">
                <a16:creationId xmlns:a16="http://schemas.microsoft.com/office/drawing/2014/main" id="{E16002C7-04D7-2ED7-0B1F-713D081A81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103" y="192243"/>
            <a:ext cx="64516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78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C9ECDF-91EF-D19F-DC98-346BA028F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 descr="Une image contenant texte, capture d’écran, Graphique, Police&#10;&#10;Description générée automatiquement">
            <a:extLst>
              <a:ext uri="{FF2B5EF4-FFF2-40B4-BE49-F238E27FC236}">
                <a16:creationId xmlns:a16="http://schemas.microsoft.com/office/drawing/2014/main" id="{EDD5F457-2082-C0D4-7F17-473FC84550E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</a:extLst>
          </a:blip>
          <a:srcRect l="66687" t="63164" r="16020" b="-2963"/>
          <a:stretch/>
        </p:blipFill>
        <p:spPr>
          <a:xfrm>
            <a:off x="7492181" y="4374047"/>
            <a:ext cx="1383891" cy="1325563"/>
          </a:xfrm>
          <a:prstGeom prst="rect">
            <a:avLst/>
          </a:prstGeom>
        </p:spPr>
      </p:pic>
      <p:pic>
        <p:nvPicPr>
          <p:cNvPr id="5" name="Image 4" descr="Une image contenant Graphique, Police, graphisme, capture d’écran&#10;&#10;Description générée automatiquement">
            <a:extLst>
              <a:ext uri="{FF2B5EF4-FFF2-40B4-BE49-F238E27FC236}">
                <a16:creationId xmlns:a16="http://schemas.microsoft.com/office/drawing/2014/main" id="{861820FC-0036-7C32-5480-D5E87306C4D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57964" y="4738410"/>
            <a:ext cx="3795252" cy="791923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5B9DE10-5901-DB8F-C988-C46332E952C3}"/>
              </a:ext>
            </a:extLst>
          </p:cNvPr>
          <p:cNvSpPr txBox="1"/>
          <p:nvPr/>
        </p:nvSpPr>
        <p:spPr>
          <a:xfrm>
            <a:off x="1657964" y="5530333"/>
            <a:ext cx="3838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solidFill>
                  <a:schemeClr val="bg1">
                    <a:lumMod val="95000"/>
                  </a:schemeClr>
                </a:solidFill>
              </a:rPr>
              <a:t>Eléments de cybersécurité de l’entreprise</a:t>
            </a:r>
          </a:p>
        </p:txBody>
      </p:sp>
      <p:pic>
        <p:nvPicPr>
          <p:cNvPr id="7" name="Image 6" descr="Une image contenant texte, capture d’écran, Graphique, Police&#10;&#10;Description générée automatiquement">
            <a:extLst>
              <a:ext uri="{FF2B5EF4-FFF2-40B4-BE49-F238E27FC236}">
                <a16:creationId xmlns:a16="http://schemas.microsoft.com/office/drawing/2014/main" id="{8855B031-C006-4AB1-0CE0-46066861CCD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7034" t="63164" r="-937" b="-2963"/>
          <a:stretch/>
        </p:blipFill>
        <p:spPr>
          <a:xfrm>
            <a:off x="-261784" y="2276193"/>
            <a:ext cx="2635045" cy="1287459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23E46154-9C18-6AF4-C4C0-AB18350D9973}"/>
              </a:ext>
            </a:extLst>
          </p:cNvPr>
          <p:cNvSpPr txBox="1"/>
          <p:nvPr/>
        </p:nvSpPr>
        <p:spPr>
          <a:xfrm>
            <a:off x="3577335" y="3236066"/>
            <a:ext cx="4547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02060"/>
                </a:solidFill>
              </a:rPr>
              <a:t>Eléments de cybersécurité de l’entreprise</a:t>
            </a:r>
          </a:p>
        </p:txBody>
      </p:sp>
      <p:pic>
        <p:nvPicPr>
          <p:cNvPr id="9" name="Image 8" descr="Une image contenant Graphique, Police, graphisme, capture d’écran&#10;&#10;Description générée automatiquement">
            <a:extLst>
              <a:ext uri="{FF2B5EF4-FFF2-40B4-BE49-F238E27FC236}">
                <a16:creationId xmlns:a16="http://schemas.microsoft.com/office/drawing/2014/main" id="{4A7D6E6D-BEC4-6763-D1B8-5B9352968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7334" y="2192594"/>
            <a:ext cx="4446187" cy="92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7035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e6c818a6-e1a0-4a6e-a969-20d857c5dc62}" enabled="1" method="Standard" siteId="{90c7a20a-f34b-40bf-bc48-b9253b6f5d20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</Words>
  <Application>Microsoft Macintosh PowerPoint</Application>
  <PresentationFormat>Grand écran</PresentationFormat>
  <Paragraphs>3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Helvetica 75 Bold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DUPUIS Eric DSCS/DSEC</dc:creator>
  <cp:lastModifiedBy>DUPUIS Eric DSCS/DSEC</cp:lastModifiedBy>
  <cp:revision>1</cp:revision>
  <dcterms:created xsi:type="dcterms:W3CDTF">2024-12-04T11:26:12Z</dcterms:created>
  <dcterms:modified xsi:type="dcterms:W3CDTF">2024-12-06T12:16:24Z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Thème Office:8</vt:lpwstr>
  </property>
  <property fmtid="{D5CDD505-2E9C-101B-9397-08002B2CF9AE}" pid="3" name="ClassificationContentMarkingFooterText">
    <vt:lpwstr>Orange Restricted</vt:lpwstr>
  </property>
</Properties>
</file>

<file path=docProps/thumbnail.jpeg>
</file>